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3" r:id="rId6"/>
    <p:sldId id="260" r:id="rId7"/>
    <p:sldId id="261" r:id="rId8"/>
    <p:sldId id="266" r:id="rId9"/>
    <p:sldId id="268" r:id="rId10"/>
    <p:sldId id="262" r:id="rId11"/>
    <p:sldId id="270" r:id="rId12"/>
    <p:sldId id="265" r:id="rId13"/>
    <p:sldId id="264" r:id="rId14"/>
    <p:sldId id="267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3976-8AF5-4681-82DF-8110BC8A75EE}" type="datetimeFigureOut">
              <a:rPr lang="nl-NL" smtClean="0"/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635-29D0-4795-8579-B6600EB44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72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3976-8AF5-4681-82DF-8110BC8A75EE}" type="datetimeFigureOut">
              <a:rPr lang="nl-NL" smtClean="0"/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635-29D0-4795-8579-B6600EB44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45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3976-8AF5-4681-82DF-8110BC8A75EE}" type="datetimeFigureOut">
              <a:rPr lang="nl-NL" smtClean="0"/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635-29D0-4795-8579-B6600EB44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30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3976-8AF5-4681-82DF-8110BC8A75EE}" type="datetimeFigureOut">
              <a:rPr lang="nl-NL" smtClean="0"/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635-29D0-4795-8579-B6600EB44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01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3976-8AF5-4681-82DF-8110BC8A75EE}" type="datetimeFigureOut">
              <a:rPr lang="nl-NL" smtClean="0"/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635-29D0-4795-8579-B6600EB44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9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3976-8AF5-4681-82DF-8110BC8A75EE}" type="datetimeFigureOut">
              <a:rPr lang="nl-NL" smtClean="0"/>
              <a:t>18-9-2014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635-29D0-4795-8579-B6600EB44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64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3976-8AF5-4681-82DF-8110BC8A75EE}" type="datetimeFigureOut">
              <a:rPr lang="nl-NL" smtClean="0"/>
              <a:t>18-9-2014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635-29D0-4795-8579-B6600EB44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10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3976-8AF5-4681-82DF-8110BC8A75EE}" type="datetimeFigureOut">
              <a:rPr lang="nl-NL" smtClean="0"/>
              <a:t>18-9-2014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635-29D0-4795-8579-B6600EB44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4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3976-8AF5-4681-82DF-8110BC8A75EE}" type="datetimeFigureOut">
              <a:rPr lang="nl-NL" smtClean="0"/>
              <a:t>18-9-2014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635-29D0-4795-8579-B6600EB44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2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3976-8AF5-4681-82DF-8110BC8A75EE}" type="datetimeFigureOut">
              <a:rPr lang="nl-NL" smtClean="0"/>
              <a:t>18-9-2014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635-29D0-4795-8579-B6600EB44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84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3976-8AF5-4681-82DF-8110BC8A75EE}" type="datetimeFigureOut">
              <a:rPr lang="nl-NL" smtClean="0"/>
              <a:t>18-9-2014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635-29D0-4795-8579-B6600EB44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1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33976-8AF5-4681-82DF-8110BC8A75EE}" type="datetimeFigureOut">
              <a:rPr lang="nl-NL" smtClean="0"/>
              <a:t>18-9-2014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C635-29D0-4795-8579-B6600EB44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89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0"/>
            <a:ext cx="8352928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2">
                    <a:lumMod val="10000"/>
                  </a:schemeClr>
                </a:solidFill>
              </a:rPr>
              <a:t>Presentatie kwekerij Hoekert</a:t>
            </a:r>
            <a:endParaRPr lang="nl-N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693D-B904-401D-88AE-DDE229C9AE65}" type="datetime1">
              <a:rPr lang="nl-NL" smtClean="0"/>
              <a:t>18-9-2014</a:t>
            </a:fld>
            <a:endParaRPr lang="nl-N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42927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004048" y="5661248"/>
            <a:ext cx="385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Inpakken en de verwerking bij Hoekert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1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concepten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0973"/>
            <a:ext cx="3744416" cy="2647136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B91-6F2F-414F-8671-56F9BC2529C2}" type="datetime1">
              <a:rPr lang="nl-NL" smtClean="0"/>
              <a:t>18-9-2014</a:t>
            </a:fld>
            <a:endParaRPr lang="nl-NL"/>
          </a:p>
        </p:txBody>
      </p:sp>
      <p:pic>
        <p:nvPicPr>
          <p:cNvPr id="8" name="Afbeelding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734" y="2996952"/>
            <a:ext cx="3087854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1043608" y="3825044"/>
            <a:ext cx="222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Promotie op televisie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780233" y="5805263"/>
            <a:ext cx="634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Nieuwigheden voor de handel en eindconsument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933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Marktbezoek VS en Canada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Amerika 2014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Canada 2014</a:t>
            </a:r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10" name="Tekstvak 9"/>
          <p:cNvSpPr txBox="1"/>
          <p:nvPr/>
        </p:nvSpPr>
        <p:spPr>
          <a:xfrm>
            <a:off x="626031" y="5776412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Springpacktrials 2014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716015" y="5769956"/>
            <a:ext cx="355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Klant in Canada van Calluna soorten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79512" y="648502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April 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15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Marktbezoek in Zweden</a:t>
            </a:r>
            <a:endParaRPr lang="nl-NL" dirty="0"/>
          </a:p>
        </p:txBody>
      </p:sp>
      <p:pic>
        <p:nvPicPr>
          <p:cNvPr id="3074" name="Picture 2" descr="C:\Users\Lab\Desktop\IMG_3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" y="1340768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b\Desktop\IMG_3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20" y="3212976"/>
            <a:ext cx="4721942" cy="35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9512" y="6525344"/>
            <a:ext cx="156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Augustus 2014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15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Doel: Consumentgericht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nl-NL" sz="2400" dirty="0" smtClean="0"/>
              <a:t>Veredeling van nieuwe rassen</a:t>
            </a:r>
          </a:p>
          <a:p>
            <a:r>
              <a:rPr lang="nl-NL" sz="2400" dirty="0" smtClean="0"/>
              <a:t>Overleg met klanten over de verkoop</a:t>
            </a:r>
          </a:p>
          <a:p>
            <a:r>
              <a:rPr lang="nl-NL" sz="2400" dirty="0" smtClean="0"/>
              <a:t>Beurzen / </a:t>
            </a:r>
            <a:r>
              <a:rPr lang="nl-NL" sz="2400" dirty="0" err="1" smtClean="0"/>
              <a:t>trendwatchers</a:t>
            </a:r>
            <a:r>
              <a:rPr lang="nl-NL" sz="2400" dirty="0"/>
              <a:t> </a:t>
            </a:r>
            <a:endParaRPr lang="nl-NL" sz="2400" dirty="0" smtClean="0"/>
          </a:p>
          <a:p>
            <a:r>
              <a:rPr lang="nl-NL" sz="2400" dirty="0" smtClean="0"/>
              <a:t>Rob Verlinden 11 okt SBS</a:t>
            </a:r>
            <a:endParaRPr lang="nl-NL" sz="2400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B91-6F2F-414F-8671-56F9BC2529C2}" type="datetime1">
              <a:rPr lang="nl-NL" smtClean="0"/>
              <a:t>18-9-2014</a:t>
            </a:fld>
            <a:endParaRPr lang="nl-NL"/>
          </a:p>
        </p:txBody>
      </p:sp>
      <p:pic>
        <p:nvPicPr>
          <p:cNvPr id="2050" name="Picture 2" descr="C:\Users\Lab\Desktop\IMG_3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4" y="2780928"/>
            <a:ext cx="505205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Einde presentatie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657550" y="3244334"/>
            <a:ext cx="1828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mtClean="0"/>
              <a:t>Einde presentatie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3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Christiaan Rietberg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Studie</a:t>
            </a:r>
          </a:p>
          <a:p>
            <a:pPr lvl="1"/>
            <a:r>
              <a:rPr lang="nl-NL" sz="2000" dirty="0" smtClean="0"/>
              <a:t>MBO Groene </a:t>
            </a:r>
            <a:r>
              <a:rPr lang="nl-NL" sz="2000" dirty="0" err="1" smtClean="0"/>
              <a:t>Welle</a:t>
            </a:r>
            <a:r>
              <a:rPr lang="nl-NL" sz="2000" dirty="0" smtClean="0"/>
              <a:t> 2006-2010</a:t>
            </a:r>
          </a:p>
          <a:p>
            <a:pPr lvl="1"/>
            <a:r>
              <a:rPr lang="nl-NL" sz="2000" dirty="0" smtClean="0"/>
              <a:t>HAS Hogeschool Den Bosch 2010-2013</a:t>
            </a:r>
          </a:p>
          <a:p>
            <a:pPr marL="457200" lvl="1" indent="0">
              <a:buNone/>
            </a:pPr>
            <a:endParaRPr lang="nl-NL" sz="2000" dirty="0" smtClean="0"/>
          </a:p>
          <a:p>
            <a:r>
              <a:rPr lang="nl-NL" sz="2400" dirty="0" smtClean="0"/>
              <a:t>Werkzaam bij Eden’s Creations (onderdeel van Hoekert)</a:t>
            </a:r>
          </a:p>
          <a:p>
            <a:endParaRPr lang="nl-NL" sz="2400" dirty="0" smtClean="0"/>
          </a:p>
          <a:p>
            <a:r>
              <a:rPr lang="nl-NL" sz="2400" dirty="0" smtClean="0"/>
              <a:t>Werk gerelateerd aan het onderwerp oogst (verkoop)</a:t>
            </a:r>
          </a:p>
          <a:p>
            <a:pPr lvl="1"/>
            <a:r>
              <a:rPr lang="nl-NL" sz="2000" dirty="0" smtClean="0"/>
              <a:t>GASA Germany (vier maand)</a:t>
            </a:r>
          </a:p>
          <a:p>
            <a:pPr lvl="2"/>
            <a:r>
              <a:rPr lang="nl-NL" sz="1800" dirty="0" smtClean="0"/>
              <a:t>Onderzoek naar aanbodmanagement regio Neder-Rijn (Duitsland)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7567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Huidige bedrijfsituatie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B91-6F2F-414F-8671-56F9BC2529C2}" type="datetime1">
              <a:rPr lang="nl-NL" smtClean="0"/>
              <a:t>18-9-2014</a:t>
            </a:fld>
            <a:endParaRPr lang="nl-NL"/>
          </a:p>
        </p:txBody>
      </p:sp>
      <p:pic>
        <p:nvPicPr>
          <p:cNvPr id="6" name="Afbeelding 5" descr="C:\Users\Christiaan\AppData\Local\Microsoft\Windows\Temporary Internet Files\Content.IE5\K8GCAG20\img0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3266"/>
            <a:ext cx="7920880" cy="4616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6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Binnenkomen van bestellingen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Daghandel:</a:t>
            </a:r>
          </a:p>
          <a:p>
            <a:r>
              <a:rPr lang="nl-NL" dirty="0" err="1" smtClean="0"/>
              <a:t>Florecom</a:t>
            </a:r>
            <a:endParaRPr lang="nl-NL" dirty="0" smtClean="0"/>
          </a:p>
          <a:p>
            <a:r>
              <a:rPr lang="nl-NL" dirty="0" smtClean="0"/>
              <a:t>E-mail</a:t>
            </a:r>
          </a:p>
          <a:p>
            <a:r>
              <a:rPr lang="nl-NL" dirty="0" smtClean="0"/>
              <a:t>Telefoon</a:t>
            </a:r>
          </a:p>
          <a:p>
            <a:r>
              <a:rPr lang="nl-NL" dirty="0" smtClean="0"/>
              <a:t>LAB (Flora Holland)</a:t>
            </a:r>
          </a:p>
          <a:p>
            <a:r>
              <a:rPr lang="nl-NL" b="1" dirty="0" smtClean="0"/>
              <a:t>Acties:</a:t>
            </a:r>
          </a:p>
          <a:p>
            <a:r>
              <a:rPr lang="nl-NL" dirty="0" smtClean="0"/>
              <a:t>Al vastgelegd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B91-6F2F-414F-8671-56F9BC2529C2}" type="datetime1">
              <a:rPr lang="nl-NL" smtClean="0"/>
              <a:t>18-9-2014</a:t>
            </a:fld>
            <a:endParaRPr lang="nl-NL" dirty="0"/>
          </a:p>
        </p:txBody>
      </p:sp>
      <p:pic>
        <p:nvPicPr>
          <p:cNvPr id="2050" name="Picture 2" descr="C:\Users\Lab\Desktop\IMG_9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35" y="3284984"/>
            <a:ext cx="3477716" cy="25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ab\AppData\Local\Temp\WPDNSE\{000007BE-0000-0000-BE07-000000000000}\IMG_36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7110" r="7447" b="20071"/>
          <a:stretch/>
        </p:blipFill>
        <p:spPr bwMode="auto">
          <a:xfrm>
            <a:off x="5899975" y="1196751"/>
            <a:ext cx="3139397" cy="20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07" y="5883640"/>
            <a:ext cx="4626881" cy="86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Medewerkers voor het inpakken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Varieert tussen de 15- 25 medewerkers</a:t>
            </a:r>
          </a:p>
          <a:p>
            <a:r>
              <a:rPr lang="nl-NL" dirty="0" smtClean="0"/>
              <a:t>Van Augustus tot December</a:t>
            </a:r>
          </a:p>
          <a:p>
            <a:pPr lvl="1"/>
            <a:r>
              <a:rPr lang="nl-NL" dirty="0" smtClean="0"/>
              <a:t>Daghandel </a:t>
            </a:r>
          </a:p>
          <a:p>
            <a:pPr lvl="1"/>
            <a:r>
              <a:rPr lang="nl-NL" dirty="0" smtClean="0"/>
              <a:t>Acties</a:t>
            </a:r>
          </a:p>
          <a:p>
            <a:r>
              <a:rPr lang="nl-NL" dirty="0" smtClean="0"/>
              <a:t>40-50 uur per week </a:t>
            </a:r>
            <a:r>
              <a:rPr lang="nl-NL" smtClean="0"/>
              <a:t>per </a:t>
            </a:r>
            <a:r>
              <a:rPr lang="nl-NL" smtClean="0"/>
              <a:t>persoon</a:t>
            </a: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B91-6F2F-414F-8671-56F9BC2529C2}" type="datetime1">
              <a:rPr lang="nl-NL" smtClean="0"/>
              <a:t>18-9-2014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9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Actie met dozen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0B91-6F2F-414F-8671-56F9BC2529C2}" type="datetime1">
              <a:rPr lang="nl-NL" smtClean="0"/>
              <a:t>18-9-2014</a:t>
            </a:fld>
            <a:endParaRPr lang="nl-NL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329712" cy="47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Transport bij acties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A2C0-24EC-4E59-805D-EB2F09893D8E}" type="datetime1">
              <a:rPr lang="nl-NL" smtClean="0"/>
              <a:t>18-9-2014</a:t>
            </a:fld>
            <a:endParaRPr lang="nl-NL" dirty="0"/>
          </a:p>
        </p:txBody>
      </p:sp>
      <p:pic>
        <p:nvPicPr>
          <p:cNvPr id="2054" name="Picture 6" descr="http://www.hoekert.nl/images/producten/medium/1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29333"/>
            <a:ext cx="29283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29333"/>
            <a:ext cx="55086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Orderverwerking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SDF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8"/>
          <a:stretch/>
        </p:blipFill>
        <p:spPr>
          <a:xfrm>
            <a:off x="2195736" y="1556792"/>
            <a:ext cx="6515487" cy="487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Klachtafhandeling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Reclamatie op bestelling</a:t>
            </a:r>
          </a:p>
          <a:p>
            <a:pPr lvl="1"/>
            <a:r>
              <a:rPr lang="nl-NL" dirty="0" smtClean="0"/>
              <a:t>Door slechte kwaliteit</a:t>
            </a:r>
          </a:p>
          <a:p>
            <a:pPr lvl="1"/>
            <a:r>
              <a:rPr lang="nl-NL" dirty="0" smtClean="0"/>
              <a:t>Fout in het inpakken</a:t>
            </a:r>
          </a:p>
          <a:p>
            <a:pPr lvl="1"/>
            <a:endParaRPr lang="nl-NL" dirty="0"/>
          </a:p>
          <a:p>
            <a:r>
              <a:rPr lang="nl-NL" dirty="0" smtClean="0"/>
              <a:t>Vervolg</a:t>
            </a:r>
          </a:p>
          <a:p>
            <a:pPr lvl="1"/>
            <a:r>
              <a:rPr lang="nl-NL" dirty="0" smtClean="0"/>
              <a:t>Samen met de klant wordt een oplossing bepaalt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60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191</Words>
  <Application>Microsoft Office PowerPoint</Application>
  <PresentationFormat>Diavoorstelling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Presentatie kwekerij Hoekert</vt:lpstr>
      <vt:lpstr>PowerPoint-presentatie</vt:lpstr>
      <vt:lpstr>Huidige bedrijfsituatie</vt:lpstr>
      <vt:lpstr>Binnenkomen van bestellingen</vt:lpstr>
      <vt:lpstr>Medewerkers voor het inpakken</vt:lpstr>
      <vt:lpstr>Actie met dozen</vt:lpstr>
      <vt:lpstr>Transport bij acties</vt:lpstr>
      <vt:lpstr>Orderverwerking</vt:lpstr>
      <vt:lpstr>Klachtafhandeling</vt:lpstr>
      <vt:lpstr>Nieuwe concepten</vt:lpstr>
      <vt:lpstr>Marktbezoek VS en Canada</vt:lpstr>
      <vt:lpstr>Marktbezoek in Zweden</vt:lpstr>
      <vt:lpstr>Doel: Consumentgericht</vt:lpstr>
      <vt:lpstr>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kwekerij Hoekert</dc:title>
  <dc:creator>Lab</dc:creator>
  <cp:lastModifiedBy>Lab</cp:lastModifiedBy>
  <cp:revision>8</cp:revision>
  <dcterms:created xsi:type="dcterms:W3CDTF">2014-09-18T08:38:47Z</dcterms:created>
  <dcterms:modified xsi:type="dcterms:W3CDTF">2014-09-18T09:33:42Z</dcterms:modified>
</cp:coreProperties>
</file>